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86" r:id="rId3"/>
    <p:sldId id="287" r:id="rId4"/>
    <p:sldId id="290" r:id="rId5"/>
    <p:sldId id="278" r:id="rId6"/>
    <p:sldId id="288" r:id="rId7"/>
    <p:sldId id="291" r:id="rId8"/>
    <p:sldId id="292" r:id="rId9"/>
    <p:sldId id="285" r:id="rId10"/>
    <p:sldId id="327" r:id="rId11"/>
    <p:sldId id="264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30" r:id="rId22"/>
    <p:sldId id="328" r:id="rId23"/>
    <p:sldId id="331" r:id="rId24"/>
    <p:sldId id="306" r:id="rId25"/>
    <p:sldId id="307" r:id="rId26"/>
    <p:sldId id="309" r:id="rId27"/>
    <p:sldId id="310" r:id="rId28"/>
    <p:sldId id="311" r:id="rId29"/>
    <p:sldId id="322" r:id="rId30"/>
    <p:sldId id="321" r:id="rId31"/>
    <p:sldId id="312" r:id="rId32"/>
    <p:sldId id="313" r:id="rId33"/>
    <p:sldId id="316" r:id="rId34"/>
    <p:sldId id="329" r:id="rId35"/>
    <p:sldId id="317" r:id="rId36"/>
    <p:sldId id="293" r:id="rId37"/>
    <p:sldId id="265" r:id="rId38"/>
    <p:sldId id="282" r:id="rId39"/>
    <p:sldId id="314" r:id="rId40"/>
    <p:sldId id="318" r:id="rId41"/>
    <p:sldId id="319" r:id="rId42"/>
    <p:sldId id="320" r:id="rId43"/>
    <p:sldId id="294" r:id="rId44"/>
    <p:sldId id="273" r:id="rId45"/>
    <p:sldId id="275" r:id="rId46"/>
    <p:sldId id="315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Lato" panose="020B0604020202020204" charset="0"/>
      <p:regular r:id="rId53"/>
      <p:bold r:id="rId54"/>
      <p:italic r:id="rId55"/>
      <p:boldItalic r:id="rId56"/>
    </p:embeddedFont>
    <p:embeddedFont>
      <p:font typeface="Montserrat" panose="020B0604020202020204" charset="-18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4T12:46:41.02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bin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993973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7" y="1006751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6476E1-790C-45AB-8CBE-77F32F6C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318578"/>
            <a:ext cx="5801662" cy="359351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39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621" y="1532071"/>
            <a:ext cx="869245" cy="380492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 err="1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AA2ECE-AAC0-4FFB-A830-5DCCBC06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3" y="1912563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2994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9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8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71" y="266494"/>
            <a:ext cx="6155458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62C196-F6E5-44D0-84DB-517B3D3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3C3CDF-2FB8-41CB-B225-4EB1D2E91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1516" y="1567550"/>
            <a:ext cx="4444884" cy="2911200"/>
          </a:xfrm>
        </p:spPr>
        <p:txBody>
          <a:bodyPr/>
          <a:lstStyle/>
          <a:p>
            <a:pPr marL="146050" indent="0">
              <a:buNone/>
            </a:pPr>
            <a:r>
              <a:rPr lang="hu-HU" dirty="0"/>
              <a:t>Telefonokon: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56FD0BA-53C5-4809-B679-36F62E67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87" y="0"/>
            <a:ext cx="3258448" cy="51435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4C57D01-F2F8-44E6-97FD-3C7874D57A12}"/>
              </a:ext>
            </a:extLst>
          </p:cNvPr>
          <p:cNvSpPr txBox="1"/>
          <p:nvPr/>
        </p:nvSpPr>
        <p:spPr>
          <a:xfrm>
            <a:off x="4572000" y="643467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70C0783-7556-4181-BADD-A2DA8582B38F}"/>
              </a:ext>
            </a:extLst>
          </p:cNvPr>
          <p:cNvSpPr/>
          <p:nvPr/>
        </p:nvSpPr>
        <p:spPr>
          <a:xfrm>
            <a:off x="4075814" y="1567550"/>
            <a:ext cx="1395673" cy="4668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92FFA2E-302B-4188-931E-1239A3326D9E}"/>
              </a:ext>
            </a:extLst>
          </p:cNvPr>
          <p:cNvSpPr/>
          <p:nvPr/>
        </p:nvSpPr>
        <p:spPr>
          <a:xfrm>
            <a:off x="5471487" y="0"/>
            <a:ext cx="3258448" cy="5143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1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6DB6FAA-12A5-4362-86DC-A1D22DFC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305" y="1148126"/>
            <a:ext cx="5163290" cy="3750048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Diavetítés a képernyőre (16:9 oldalarány)</PresentationFormat>
  <Paragraphs>146</Paragraphs>
  <Slides>46</Slides>
  <Notes>29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46</vt:i4>
      </vt:variant>
    </vt:vector>
  </HeadingPairs>
  <TitlesOfParts>
    <vt:vector size="53" baseType="lpstr">
      <vt:lpstr>Montserrat</vt:lpstr>
      <vt:lpstr>Times New Roman</vt:lpstr>
      <vt:lpstr>Arial</vt:lpstr>
      <vt:lpstr>Symbol</vt:lpstr>
      <vt:lpstr>Lato</vt:lpstr>
      <vt:lpstr>Calibri</vt:lpstr>
      <vt:lpstr>Focus</vt:lpstr>
      <vt:lpstr>DotNyetWork</vt:lpstr>
      <vt:lpstr>Bevezető</vt:lpstr>
      <vt:lpstr>Dokumentáció részei</vt:lpstr>
      <vt:lpstr>Hálózati topológia</vt:lpstr>
      <vt:lpstr>Ruby telephely fizikai eszközökön</vt:lpstr>
      <vt:lpstr>Megvalósításhoz használt eszközök</vt:lpstr>
      <vt:lpstr>Ip táblázat</vt:lpstr>
      <vt:lpstr>Projekt részeinek bemutatása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PORT SECURITY</vt:lpstr>
      <vt:lpstr> 5) OSPF</vt:lpstr>
      <vt:lpstr> 5) OSPF</vt:lpstr>
      <vt:lpstr> 6) PPP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 7) Tunnel</vt:lpstr>
      <vt:lpstr>PowerPoint-bemutató</vt:lpstr>
      <vt:lpstr>DHCP</vt:lpstr>
      <vt:lpstr>DHCP</vt:lpstr>
      <vt:lpstr>Wifi-Router</vt:lpstr>
      <vt:lpstr>Wifi-Router</vt:lpstr>
      <vt:lpstr>Wifi-Router</vt:lpstr>
      <vt:lpstr>PowerPoint-bemutató</vt:lpstr>
      <vt:lpstr>PowerPoint-bemutató</vt:lpstr>
      <vt:lpstr>Oldal</vt:lpstr>
      <vt:lpstr>Oldal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cp:lastModifiedBy>Somogyi Bánk Bence</cp:lastModifiedBy>
  <cp:revision>190</cp:revision>
  <dcterms:modified xsi:type="dcterms:W3CDTF">2026-01-28T12:52:22Z</dcterms:modified>
</cp:coreProperties>
</file>